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F671F-11C1-B3AA-C199-8D95FF80F4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8DF0F-F3E5-C502-750A-62508024FB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3FB26-A281-6C12-3843-870D7C31F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2BDBC-EF49-418F-A224-F73FCC5E8A82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C4EF4D-C69E-D7B7-8BD9-8A89FACD7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A3EA6-F93F-890A-3B0A-596EA0EA3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4EC7-69E7-40DD-B04E-A68FFA2E12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525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81F51-B53F-DE95-0B04-452C8B12A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A0B6F6-AB41-9A54-A344-013C0C4C8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E1BCF-2E5B-49F2-C721-D6E993FB7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2BDBC-EF49-418F-A224-F73FCC5E8A82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65892-5679-C8A2-36F6-DDF180C52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E827D-5C24-D920-827B-119F8098E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4EC7-69E7-40DD-B04E-A68FFA2E12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749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E002F1-95FA-CADD-F1C4-A6BF058AB1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D6FC6B-2C6F-AC0E-F85D-7420BD6F55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1223A-F4A6-55F5-D2DF-B0E7F623A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2BDBC-EF49-418F-A224-F73FCC5E8A82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894F2-138A-FA9B-4504-5F8A6612C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5BD51-92D0-2F37-0D87-E1A0305F4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4EC7-69E7-40DD-B04E-A68FFA2E12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88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52884-4E73-7EEA-6CEA-9DC058918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113F8-E6A3-B31C-D8F6-2CD944428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F80FE-2070-0653-6055-A301CD762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2BDBC-EF49-418F-A224-F73FCC5E8A82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C2B36B-0C8D-85F0-FA41-76F67AE86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33BC8D-948F-C582-B063-52830E800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4EC7-69E7-40DD-B04E-A68FFA2E12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163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6541E-591D-8532-3EB9-F9BBDB4CD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DA7931-BD7F-D061-2332-2E7A5971B2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E56DF-AB0D-2305-E37B-01917B38D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2BDBC-EF49-418F-A224-F73FCC5E8A82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B5660-8F4D-0400-5999-461B1F94C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56598-82ED-40B2-20D0-DFB350FC9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4EC7-69E7-40DD-B04E-A68FFA2E12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509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690B3-F0A8-68D9-D446-7F5CE8C34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89CE0-08C0-E4C5-5AB4-25D4CCC9A6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9E3DC9-2683-DA39-D39B-7C6F77170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916D95-454B-B471-E033-9CD045673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2BDBC-EF49-418F-A224-F73FCC5E8A82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CF3291-2B54-2F91-0E5C-6492A9599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739034-3F28-CDBB-087E-DD2F56035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4EC7-69E7-40DD-B04E-A68FFA2E12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82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64B01-3E2B-368B-73C5-D2E6F4CF4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57C5CA-DA29-69B6-9591-91FC1A9E4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0A3D2B-48F6-E708-721D-60C1D75221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780513-38A1-7F7E-1634-93A358C74D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991870-93D3-0FA4-8C7A-FF6684C68C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ED4FB6-3666-18B4-7D0F-55C547C71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2BDBC-EF49-418F-A224-F73FCC5E8A82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3B3D08-5511-A2DE-BBFD-2C9324DBC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5B0F8C-2E00-C883-1726-E929F72D3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4EC7-69E7-40DD-B04E-A68FFA2E12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16499-6B9F-C73B-9C9F-654117BA6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AA6604-4426-D0F0-A3C5-8C37DC853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2BDBC-EF49-418F-A224-F73FCC5E8A82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3B7848-52E2-1CC5-BCF3-3B95F2980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6EF3A7-45A6-1747-ECBF-1502E4B6D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4EC7-69E7-40DD-B04E-A68FFA2E12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910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3A1A56-DC79-FD5C-563F-449D22935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2BDBC-EF49-418F-A224-F73FCC5E8A82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99A74C-865F-5318-64A8-2C84971EE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24E6BC-A87B-F851-39FE-5402E4A54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4EC7-69E7-40DD-B04E-A68FFA2E12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272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5CE17-8EBC-C652-4C73-F5C1DF4F3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24D7E-8735-9E00-D816-B50E39015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7EA4A-A4A5-422C-ECCB-B1C011A6A5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2677DC-786A-AB2B-6366-6ED642775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2BDBC-EF49-418F-A224-F73FCC5E8A82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B62121-C374-50B0-6751-81F1A54EA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DA888D-DE9C-942E-F468-9660C9FBC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4EC7-69E7-40DD-B04E-A68FFA2E12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439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EE2DB-CF81-BDE1-7CA2-EBFFEA1F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7422D9-B0D4-4D99-8EF5-30AA01BACD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A7C605-16DD-52F4-BE5F-5A1F42860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3DA0E6-7F6C-EE61-C78E-A17E3CA9A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2BDBC-EF49-418F-A224-F73FCC5E8A82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EFDA22-1D90-45EE-605D-F7AAF331C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2EAAF2-0588-0612-93E5-818E48F8A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4EC7-69E7-40DD-B04E-A68FFA2E12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3D8AF-7F64-A8CA-B853-2D3BD52E8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E7A8A-F116-1611-8DF0-C19DF0465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0A57C-3209-2DE8-91D5-A2847791D6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2BDBC-EF49-418F-A224-F73FCC5E8A82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AA08F-1BF2-9CDB-1F13-9851B304B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71054-AD2E-CD2F-602C-709B5568CB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04EC7-69E7-40DD-B04E-A68FFA2E12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231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astdevon.gov.uk/planning/phosphates-on-the-river-axe/" TargetMode="External"/><Relationship Id="rId2" Type="http://schemas.openxmlformats.org/officeDocument/2006/relationships/hyperlink" Target="https://eastdevon.gov.uk/planning/planning-and-biodiversity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75A263-2E09-1EAF-6709-E36D35046E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" y="85725"/>
            <a:ext cx="10706100" cy="668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815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3777657-65BE-7EF7-6F00-D4D6EF2FE2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943" y="700326"/>
            <a:ext cx="11719250" cy="5686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008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42A75D5-4E2F-98B0-F99A-984A486864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300" y="561975"/>
            <a:ext cx="8915400" cy="573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333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727E25E-B87E-81C0-D446-85B93AA982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42" y="1120832"/>
            <a:ext cx="11662756" cy="4835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072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A6CB3E8-15FA-12A9-7825-59BF7837D377}"/>
              </a:ext>
            </a:extLst>
          </p:cNvPr>
          <p:cNvSpPr txBox="1"/>
          <p:nvPr/>
        </p:nvSpPr>
        <p:spPr>
          <a:xfrm>
            <a:off x="556953" y="2828836"/>
            <a:ext cx="62761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2"/>
              </a:rPr>
              <a:t>https://eastdevon.gov.uk/planning/planning-and-biodiversity/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3"/>
              </a:rPr>
              <a:t>https://eastdevon.gov.uk/planning/phosphates-on-the-river-axe/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A0C101-FE0B-7959-A83E-A3EAFE64131D}"/>
              </a:ext>
            </a:extLst>
          </p:cNvPr>
          <p:cNvSpPr txBox="1"/>
          <p:nvPr/>
        </p:nvSpPr>
        <p:spPr>
          <a:xfrm>
            <a:off x="556953" y="399011"/>
            <a:ext cx="8589124" cy="2254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Ecology/BNG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Biodiversity Net Gain:  Processes in review for Habitat Banks and discharge of Biodiversity Gain Condition – Modal </a:t>
            </a:r>
            <a:r>
              <a:rPr lang="en-GB" sz="1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informatives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Exacom</a:t>
            </a:r>
            <a:r>
              <a:rPr lang="en-GB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software purchased – training needed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Ecology web site updates: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7D9547-DD76-EC9D-3FE5-79125E4759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74284" y="207819"/>
            <a:ext cx="1371600" cy="1438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457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60</Words>
  <Application>Microsoft Office PowerPoint</Application>
  <PresentationFormat>Widescreen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Strata Service Solutions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Ormsby</dc:creator>
  <cp:lastModifiedBy>Nick Wright</cp:lastModifiedBy>
  <cp:revision>1</cp:revision>
  <dcterms:created xsi:type="dcterms:W3CDTF">2024-06-20T15:11:32Z</dcterms:created>
  <dcterms:modified xsi:type="dcterms:W3CDTF">2024-06-25T10:15:25Z</dcterms:modified>
</cp:coreProperties>
</file>